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65" r:id="rId2"/>
    <p:sldId id="1982" r:id="rId3"/>
    <p:sldId id="1983" r:id="rId4"/>
    <p:sldId id="1984" r:id="rId5"/>
    <p:sldId id="198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37943"/>
            <a:ext cx="8702899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480. THUKZAW, THUKZAW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Deeper, Deeper</a:t>
            </a:r>
          </a:p>
          <a:p>
            <a:r>
              <a:rPr lang="en-US" sz="1500" dirty="0"/>
              <a:t>1 Kor. 2:10</a:t>
            </a:r>
          </a:p>
          <a:p>
            <a:r>
              <a:rPr lang="en-US" sz="1500" dirty="0"/>
              <a:t>Charles Price Jones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287121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pi-in,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pilna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kalsuanpih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145079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thuk,a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sangzaw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016797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9714219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thukzaw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haksat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kuul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zungkha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gahphasak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55136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77</Words>
  <Application>Microsoft Office PowerPoint</Application>
  <PresentationFormat>On-screen Show (4:3)</PresentationFormat>
  <Paragraphs>18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480. THUKZAW, THUKZAW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2018-12-15T08:12:22Z</dcterms:modified>
</cp:coreProperties>
</file>